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2" r:id="rId4"/>
    <p:sldId id="264" r:id="rId5"/>
    <p:sldId id="265" r:id="rId6"/>
    <p:sldId id="257" r:id="rId7"/>
    <p:sldId id="259" r:id="rId8"/>
    <p:sldId id="263" r:id="rId9"/>
    <p:sldId id="258" r:id="rId10"/>
    <p:sldId id="26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3711-8119-442D-A3C2-7DCC6DD1F42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48FB-E4F3-4448-9137-6152A2C051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6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allein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Stadt</a:t>
            </a:r>
            <a:r>
              <a:rPr lang="en-US" baseline="0" dirty="0" smtClean="0"/>
              <a:t>-Name-Land. </a:t>
            </a:r>
            <a:r>
              <a:rPr lang="en-US" baseline="0" dirty="0" err="1" smtClean="0"/>
              <a:t>Zum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Schluss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reflektieren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Ziel</a:t>
            </a:r>
            <a:r>
              <a:rPr lang="en-US" baseline="0" dirty="0" smtClean="0"/>
              <a:t> des Workshops: </a:t>
            </a:r>
            <a:r>
              <a:rPr lang="en-US" baseline="0" dirty="0" err="1" smtClean="0"/>
              <a:t>Wissen</a:t>
            </a:r>
            <a:r>
              <a:rPr lang="en-US" baseline="0" dirty="0" smtClean="0"/>
              <a:t>, Material, </a:t>
            </a:r>
            <a:r>
              <a:rPr lang="en-US" baseline="0" dirty="0" err="1" smtClean="0"/>
              <a:t>Methoden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Differenzierung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48FB-E4F3-4448-9137-6152A2C051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4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48FB-E4F3-4448-9137-6152A2C051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5F4883-2AB5-4EC2-8CE0-8C305510932F}" type="datetimeFigureOut">
              <a:rPr lang="de-DE" smtClean="0"/>
              <a:t>30.07.2016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0470EF-8518-4D93-9A34-40CB2D9B30E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-MhoGbzBxs" TargetMode="External"/><Relationship Id="rId2" Type="http://schemas.openxmlformats.org/officeDocument/2006/relationships/hyperlink" Target="http://www.pasch-net.de/de/pas/cls/sch/jus/mus/336483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terialordner%20f&#252;r%20Teilnehmer/Wortschatz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ch-net.de/de/pas/cls/leh/unt/spo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lernen.pasch-net.de/moodle/course/view.php?id=7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ins/us/saf/prj/stg/soc/pdc/deindex.htm" TargetMode="External"/><Relationship Id="rId2" Type="http://schemas.openxmlformats.org/officeDocument/2006/relationships/hyperlink" Target="Materialordner%20f&#252;r%20Teilnehmer/Fussball_Werkstatt_EM2016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ins/us/saf/prj/stg/soc/pdc/deindex.htm" TargetMode="External"/><Relationship Id="rId2" Type="http://schemas.openxmlformats.org/officeDocument/2006/relationships/hyperlink" Target="Materialordner%20f&#252;r%20Teilnehmer/Fussball_Werkstatt_EM2016_fina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d.de/video/clip/bastian-schweinsteiger/schweinsteiger-fans-in-seattle-41833322.bild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ala.de/stars/news/thomas-hitzlsperger-wie-lebt-er-seit-seinem-outing_129850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ethe.de/ins/us/saf/prj/stg/soc/but/de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JqvNVwvsu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2"/>
          </a:xfrm>
        </p:spPr>
        <p:txBody>
          <a:bodyPr/>
          <a:lstStyle/>
          <a:p>
            <a:pPr algn="l"/>
            <a:r>
              <a:rPr lang="de-DE" dirty="0"/>
              <a:t>B</a:t>
            </a:r>
            <a:r>
              <a:rPr lang="de-DE" dirty="0" smtClean="0"/>
              <a:t>untes Deutschland auf Grün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73577"/>
          </a:xfrm>
        </p:spPr>
        <p:txBody>
          <a:bodyPr/>
          <a:lstStyle/>
          <a:p>
            <a:pPr algn="l"/>
            <a:r>
              <a:rPr lang="de-DE" dirty="0" smtClean="0"/>
              <a:t>Workshop zur Deutschen Sommerschule am Pazifik, Portland 2016</a:t>
            </a:r>
          </a:p>
          <a:p>
            <a:pPr algn="l"/>
            <a:r>
              <a:rPr lang="de-DE" dirty="0" smtClean="0"/>
              <a:t>Wieland Petermann, Leipzig</a:t>
            </a:r>
          </a:p>
          <a:p>
            <a:pPr algn="l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84784"/>
            <a:ext cx="2986359" cy="19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7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Lied von Andreas </a:t>
            </a:r>
            <a:r>
              <a:rPr lang="de-DE" dirty="0" err="1" smtClean="0"/>
              <a:t>Bourani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Pasch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Aktuelle </a:t>
            </a:r>
            <a:r>
              <a:rPr lang="de-DE" dirty="0" smtClean="0">
                <a:hlinkClick r:id="rId2"/>
              </a:rPr>
              <a:t>Podcasts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Lied von </a:t>
            </a:r>
            <a:r>
              <a:rPr lang="de-DE" dirty="0" err="1" smtClean="0">
                <a:hlinkClick r:id="rId3"/>
              </a:rPr>
              <a:t>Culcha</a:t>
            </a:r>
            <a:r>
              <a:rPr lang="de-DE" dirty="0" smtClean="0">
                <a:hlinkClick r:id="rId3"/>
              </a:rPr>
              <a:t> Candela: Von allein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 uns!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36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06791"/>
              </p:ext>
            </p:extLst>
          </p:nvPr>
        </p:nvGraphicFramePr>
        <p:xfrm>
          <a:off x="199133" y="2996952"/>
          <a:ext cx="8520083" cy="309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712"/>
                <a:gridCol w="1733712"/>
                <a:gridCol w="1733712"/>
                <a:gridCol w="1733712"/>
                <a:gridCol w="1585235"/>
              </a:tblGrid>
              <a:tr h="6880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Begriff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dem</a:t>
                      </a:r>
                      <a:r>
                        <a:rPr lang="en-US" baseline="0" dirty="0" smtClean="0"/>
                        <a:t> Spiel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Spielerin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Trikotfarbe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Mannschafts</a:t>
                      </a:r>
                      <a:r>
                        <a:rPr lang="en-US" dirty="0" smtClean="0"/>
                        <a:t>-name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 Machen die Fans?</a:t>
                      </a:r>
                      <a:endParaRPr lang="en-US" dirty="0"/>
                    </a:p>
                  </a:txBody>
                  <a:tcPr/>
                </a:tc>
              </a:tr>
              <a:tr h="4631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Abseits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 Adler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aubergine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Alemania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anfeuern</a:t>
                      </a:r>
                      <a:endParaRPr lang="en-US" dirty="0"/>
                    </a:p>
                  </a:txBody>
                  <a:tcPr/>
                </a:tc>
              </a:tr>
              <a:tr h="463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1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23528" y="692696"/>
            <a:ext cx="43924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Fußball-Wissen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76672"/>
            <a:ext cx="3045661" cy="2013660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4932040" y="5229200"/>
            <a:ext cx="3765741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hlinkClick r:id="rId4" action="ppaction://hlinkfile"/>
              </a:rPr>
              <a:t>Wortschatzliste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Materialordner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794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/>
              <a:t>Fußballtyp</a:t>
            </a:r>
            <a:r>
              <a:rPr lang="en-US" dirty="0" smtClean="0"/>
              <a:t> </a:t>
            </a:r>
            <a:r>
              <a:rPr lang="en-US" dirty="0" err="1" smtClean="0"/>
              <a:t>bist</a:t>
            </a:r>
            <a:r>
              <a:rPr lang="en-US" dirty="0" smtClean="0"/>
              <a:t> du?</a:t>
            </a:r>
          </a:p>
          <a:p>
            <a:r>
              <a:rPr lang="en-US" dirty="0" err="1" smtClean="0"/>
              <a:t>Umfrage</a:t>
            </a:r>
            <a:endParaRPr lang="en-US" dirty="0" smtClean="0"/>
          </a:p>
          <a:p>
            <a:r>
              <a:rPr lang="en-US" dirty="0" err="1" smtClean="0"/>
              <a:t>Sagen</a:t>
            </a:r>
            <a:r>
              <a:rPr lang="en-US" dirty="0" smtClean="0"/>
              <a:t>, </a:t>
            </a:r>
            <a:r>
              <a:rPr lang="en-US" dirty="0" err="1" smtClean="0"/>
              <a:t>warum</a:t>
            </a:r>
            <a:r>
              <a:rPr lang="en-US" dirty="0" smtClean="0"/>
              <a:t> man </a:t>
            </a:r>
            <a:r>
              <a:rPr lang="en-US" dirty="0" err="1" smtClean="0"/>
              <a:t>etwas</a:t>
            </a:r>
            <a:r>
              <a:rPr lang="en-US" dirty="0" smtClean="0"/>
              <a:t> mag.</a:t>
            </a:r>
          </a:p>
          <a:p>
            <a:r>
              <a:rPr lang="en-US" dirty="0" err="1" smtClean="0"/>
              <a:t>Begründe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Meinung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pasch-net.de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Kurs “</a:t>
            </a:r>
            <a:r>
              <a:rPr lang="en-US" dirty="0" err="1" smtClean="0">
                <a:hlinkClick r:id="rId4"/>
              </a:rPr>
              <a:t>Fußball</a:t>
            </a:r>
            <a:r>
              <a:rPr lang="en-US" dirty="0" smtClean="0">
                <a:hlinkClick r:id="rId4"/>
              </a:rPr>
              <a:t>”</a:t>
            </a:r>
            <a:endParaRPr lang="en-US" dirty="0" smtClean="0"/>
          </a:p>
          <a:p>
            <a:r>
              <a:rPr lang="en-US" dirty="0" err="1" smtClean="0"/>
              <a:t>Arbeitsblatt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mag </a:t>
            </a:r>
            <a:r>
              <a:rPr lang="en-US" dirty="0" err="1" smtClean="0"/>
              <a:t>Fußball</a:t>
            </a:r>
            <a:r>
              <a:rPr lang="en-US" dirty="0" smtClean="0"/>
              <a:t>, </a:t>
            </a:r>
            <a:r>
              <a:rPr lang="en-US" dirty="0" err="1" smtClean="0"/>
              <a:t>weil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090764"/>
            <a:ext cx="4402832" cy="19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69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Stationen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Podcast des Goethe-</a:t>
            </a:r>
            <a:r>
              <a:rPr lang="en-US" dirty="0" err="1">
                <a:hlinkClick r:id="rId3"/>
              </a:rPr>
              <a:t>Instituts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mit</a:t>
            </a: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Quiz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Fußball-Werkstatt</a:t>
            </a:r>
            <a:r>
              <a:rPr lang="en-US" dirty="0" smtClean="0"/>
              <a:t> EM 2016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1043608" y="2204864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Lückentext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3419872" y="1638911"/>
            <a:ext cx="30963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Textverständnis</a:t>
            </a:r>
            <a:r>
              <a:rPr lang="en-US" dirty="0" smtClean="0"/>
              <a:t>: Geschichte der EM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6371963" y="3744309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Denkaufgabe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78396" y="3429000"/>
            <a:ext cx="28906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Recherche</a:t>
            </a:r>
            <a:r>
              <a:rPr lang="en-US" dirty="0" smtClean="0"/>
              <a:t>:</a:t>
            </a:r>
          </a:p>
          <a:p>
            <a:pPr algn="ctr"/>
            <a:r>
              <a:rPr lang="en-US" dirty="0" err="1" smtClean="0"/>
              <a:t>Teamaufstellung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6411010" y="2638161"/>
            <a:ext cx="2516242" cy="84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Landeskunde</a:t>
            </a:r>
            <a:r>
              <a:rPr lang="en-US" dirty="0" smtClean="0"/>
              <a:t> und </a:t>
            </a:r>
            <a:r>
              <a:rPr lang="en-US" dirty="0" err="1" smtClean="0"/>
              <a:t>Geografie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3979945" y="3429000"/>
            <a:ext cx="20201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Sudoko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1119660"/>
            <a:ext cx="8459709" cy="56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89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Stationen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Podcast des Goethe-</a:t>
            </a:r>
            <a:r>
              <a:rPr lang="en-US" dirty="0" err="1">
                <a:hlinkClick r:id="rId3"/>
              </a:rPr>
              <a:t>Instituts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mit</a:t>
            </a: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Quiz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Fußball-Werkstatt</a:t>
            </a:r>
            <a:r>
              <a:rPr lang="en-US" dirty="0" smtClean="0"/>
              <a:t> EM 2016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1043608" y="2204864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Lückentext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3419872" y="1638911"/>
            <a:ext cx="30963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Textverständnis</a:t>
            </a:r>
            <a:r>
              <a:rPr lang="en-US" dirty="0" smtClean="0"/>
              <a:t>: Geschichte der EM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6371963" y="3744309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Denkaufgabe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78396" y="3429000"/>
            <a:ext cx="28906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Recherche</a:t>
            </a:r>
            <a:r>
              <a:rPr lang="en-US" dirty="0" smtClean="0"/>
              <a:t>:</a:t>
            </a:r>
          </a:p>
          <a:p>
            <a:pPr algn="ctr"/>
            <a:r>
              <a:rPr lang="en-US" dirty="0" err="1" smtClean="0"/>
              <a:t>Teamaufstellung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6411010" y="2638161"/>
            <a:ext cx="2516242" cy="84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Landeskunde</a:t>
            </a:r>
            <a:r>
              <a:rPr lang="en-US" dirty="0" smtClean="0"/>
              <a:t> und </a:t>
            </a:r>
            <a:r>
              <a:rPr lang="en-US" dirty="0" err="1" smtClean="0"/>
              <a:t>Geografie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3979945" y="3429000"/>
            <a:ext cx="20201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Sudoko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6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http://www.bild.de/video/clip/bastian-schweinsteiger/schweinsteiger-fans-in-seattle-41833322.bild.html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Wimmeln mit Zungenbrechern</a:t>
            </a:r>
          </a:p>
          <a:p>
            <a:r>
              <a:rPr lang="de-DE" dirty="0" smtClean="0"/>
              <a:t>Videoaufnahme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Zungenbrecher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522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Ailyn</a:t>
            </a:r>
            <a:r>
              <a:rPr lang="de-DE" dirty="0" smtClean="0"/>
              <a:t> </a:t>
            </a:r>
            <a:r>
              <a:rPr lang="de-DE" dirty="0" err="1" smtClean="0"/>
              <a:t>Yaren</a:t>
            </a:r>
            <a:endParaRPr lang="de-DE" dirty="0" smtClean="0"/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Mesut </a:t>
            </a:r>
            <a:r>
              <a:rPr lang="de-DE" dirty="0" err="1" smtClean="0"/>
              <a:t>Özil</a:t>
            </a:r>
            <a:endParaRPr lang="de-DE" dirty="0" smtClean="0"/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>
                <a:hlinkClick r:id="rId2"/>
              </a:rPr>
              <a:t>Thomas </a:t>
            </a:r>
            <a:r>
              <a:rPr lang="de-DE" dirty="0" err="1" smtClean="0">
                <a:hlinkClick r:id="rId2"/>
              </a:rPr>
              <a:t>Hitzlsperger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Jerome Boateng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Fußballspieler im Portrait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150884"/>
            <a:ext cx="3374027" cy="18894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179558"/>
            <a:ext cx="2931790" cy="20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3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Wettbewerb</a:t>
            </a:r>
            <a:r>
              <a:rPr lang="en-US" dirty="0" smtClean="0"/>
              <a:t> des Goethe-</a:t>
            </a:r>
            <a:r>
              <a:rPr lang="en-US" dirty="0" err="1" smtClean="0"/>
              <a:t>Instituts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www.goethe.de/ins/us/saf/prj/stg/soc/but/deindex.htm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err="1" smtClean="0"/>
              <a:t>Teampatenschaften</a:t>
            </a:r>
            <a:r>
              <a:rPr lang="en-US" dirty="0" smtClean="0"/>
              <a:t> in </a:t>
            </a: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Deutschklasse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700" dirty="0" err="1" smtClean="0"/>
              <a:t>Jeder</a:t>
            </a:r>
            <a:r>
              <a:rPr lang="en-US" sz="1700" dirty="0" smtClean="0"/>
              <a:t> </a:t>
            </a:r>
            <a:r>
              <a:rPr lang="en-US" sz="1700" dirty="0" err="1" smtClean="0"/>
              <a:t>Schüler</a:t>
            </a:r>
            <a:r>
              <a:rPr lang="en-US" sz="1700" dirty="0" smtClean="0"/>
              <a:t> </a:t>
            </a:r>
            <a:r>
              <a:rPr lang="en-US" sz="1700" dirty="0" err="1" smtClean="0"/>
              <a:t>übernimmt</a:t>
            </a:r>
            <a:r>
              <a:rPr lang="en-US" sz="1700" dirty="0" smtClean="0"/>
              <a:t> </a:t>
            </a:r>
            <a:r>
              <a:rPr lang="en-US" sz="1700" dirty="0" err="1" smtClean="0"/>
              <a:t>eine</a:t>
            </a:r>
            <a:r>
              <a:rPr lang="en-US" sz="1700" dirty="0" smtClean="0"/>
              <a:t> </a:t>
            </a:r>
            <a:r>
              <a:rPr lang="en-US" sz="1700" dirty="0" err="1" smtClean="0"/>
              <a:t>Patenschaft</a:t>
            </a:r>
            <a:r>
              <a:rPr lang="en-US" sz="1700" dirty="0" smtClean="0"/>
              <a:t> </a:t>
            </a:r>
            <a:r>
              <a:rPr lang="en-US" sz="1700" dirty="0" err="1" smtClean="0"/>
              <a:t>für</a:t>
            </a:r>
            <a:r>
              <a:rPr lang="en-US" sz="1700" dirty="0" smtClean="0"/>
              <a:t> die </a:t>
            </a:r>
            <a:r>
              <a:rPr lang="en-US" sz="1700" dirty="0" err="1" smtClean="0"/>
              <a:t>ganze</a:t>
            </a:r>
            <a:r>
              <a:rPr lang="en-US" sz="1700" dirty="0" smtClean="0"/>
              <a:t> Saison.</a:t>
            </a:r>
          </a:p>
          <a:p>
            <a:pPr marL="109728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 err="1" smtClean="0"/>
              <a:t>Erste</a:t>
            </a:r>
            <a:r>
              <a:rPr lang="en-US" sz="1700" dirty="0" smtClean="0"/>
              <a:t> und </a:t>
            </a:r>
            <a:r>
              <a:rPr lang="en-US" sz="1700" dirty="0" err="1" smtClean="0"/>
              <a:t>zweite</a:t>
            </a:r>
            <a:r>
              <a:rPr lang="en-US" sz="1700" dirty="0" smtClean="0"/>
              <a:t> </a:t>
            </a:r>
            <a:r>
              <a:rPr lang="en-US" sz="1700" dirty="0" err="1" smtClean="0"/>
              <a:t>Liga</a:t>
            </a:r>
            <a:r>
              <a:rPr lang="en-US" sz="1700" dirty="0" smtClean="0"/>
              <a:t> </a:t>
            </a:r>
            <a:r>
              <a:rPr lang="en-US" sz="1700" dirty="0" err="1" smtClean="0"/>
              <a:t>Männer</a:t>
            </a:r>
            <a:r>
              <a:rPr lang="en-US" sz="1700" dirty="0" smtClean="0"/>
              <a:t> und </a:t>
            </a:r>
            <a:r>
              <a:rPr lang="en-US" sz="1700" dirty="0" err="1" smtClean="0"/>
              <a:t>Frauenbundesliga</a:t>
            </a:r>
            <a:r>
              <a:rPr lang="en-US" sz="1700" dirty="0" smtClean="0"/>
              <a:t>.</a:t>
            </a:r>
          </a:p>
          <a:p>
            <a:pPr marL="109728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 err="1" smtClean="0"/>
              <a:t>Nach</a:t>
            </a:r>
            <a:r>
              <a:rPr lang="en-US" sz="1700" dirty="0" smtClean="0"/>
              <a:t> </a:t>
            </a:r>
            <a:r>
              <a:rPr lang="en-US" sz="1700" dirty="0" err="1" smtClean="0"/>
              <a:t>jedem</a:t>
            </a:r>
            <a:r>
              <a:rPr lang="en-US" sz="1700" dirty="0" smtClean="0"/>
              <a:t> </a:t>
            </a:r>
            <a:r>
              <a:rPr lang="en-US" sz="1700" dirty="0" err="1" smtClean="0"/>
              <a:t>Spieltag</a:t>
            </a:r>
            <a:r>
              <a:rPr lang="en-US" sz="1700" dirty="0" smtClean="0"/>
              <a:t>: </a:t>
            </a:r>
            <a:r>
              <a:rPr lang="en-US" sz="1700" dirty="0" err="1" smtClean="0"/>
              <a:t>Berichte</a:t>
            </a:r>
            <a:r>
              <a:rPr lang="en-US" sz="1700" dirty="0" smtClean="0"/>
              <a:t>! </a:t>
            </a:r>
            <a:r>
              <a:rPr lang="en-US" sz="1700" dirty="0" err="1" smtClean="0"/>
              <a:t>Wie</a:t>
            </a:r>
            <a:r>
              <a:rPr lang="en-US" sz="1700" dirty="0" smtClean="0"/>
              <a:t> </a:t>
            </a:r>
            <a:r>
              <a:rPr lang="en-US" sz="1700" dirty="0" err="1" smtClean="0"/>
              <a:t>habt</a:t>
            </a:r>
            <a:r>
              <a:rPr lang="en-US" sz="1700" dirty="0" smtClean="0"/>
              <a:t> </a:t>
            </a:r>
            <a:r>
              <a:rPr lang="en-US" sz="1700" dirty="0" err="1" smtClean="0"/>
              <a:t>Ihr</a:t>
            </a:r>
            <a:r>
              <a:rPr lang="en-US" sz="1700" dirty="0" smtClean="0"/>
              <a:t> </a:t>
            </a:r>
            <a:r>
              <a:rPr lang="en-US" sz="1700" dirty="0" err="1" smtClean="0"/>
              <a:t>gespielt</a:t>
            </a:r>
            <a:r>
              <a:rPr lang="en-US" sz="1700" dirty="0" smtClean="0"/>
              <a:t>? Was war gut? </a:t>
            </a:r>
            <a:endParaRPr lang="en-US" sz="1700" dirty="0"/>
          </a:p>
          <a:p>
            <a:pPr marL="109728" indent="0">
              <a:buNone/>
            </a:pPr>
            <a:r>
              <a:rPr lang="en-US" sz="1700" dirty="0" smtClean="0"/>
              <a:t>                                      Was </a:t>
            </a:r>
            <a:r>
              <a:rPr lang="en-US" sz="1700" dirty="0" err="1" smtClean="0"/>
              <a:t>ging</a:t>
            </a:r>
            <a:r>
              <a:rPr lang="en-US" sz="1700" dirty="0" smtClean="0"/>
              <a:t> </a:t>
            </a:r>
            <a:r>
              <a:rPr lang="en-US" sz="1700" dirty="0" err="1" smtClean="0"/>
              <a:t>schief</a:t>
            </a:r>
            <a:r>
              <a:rPr lang="en-US" sz="1700" dirty="0" smtClean="0"/>
              <a:t>? Was </a:t>
            </a:r>
            <a:r>
              <a:rPr lang="en-US" sz="1700" dirty="0" err="1" smtClean="0"/>
              <a:t>würdest</a:t>
            </a:r>
            <a:r>
              <a:rPr lang="en-US" sz="1700" dirty="0" smtClean="0"/>
              <a:t> du </a:t>
            </a:r>
            <a:r>
              <a:rPr lang="en-US" sz="1700" dirty="0" err="1" smtClean="0"/>
              <a:t>als</a:t>
            </a:r>
            <a:r>
              <a:rPr lang="en-US" sz="1700" dirty="0" smtClean="0"/>
              <a:t> </a:t>
            </a:r>
            <a:r>
              <a:rPr lang="en-US" sz="1700" dirty="0" err="1" smtClean="0"/>
              <a:t>Trainerin</a:t>
            </a:r>
            <a:r>
              <a:rPr lang="en-US" sz="1700" dirty="0" smtClean="0"/>
              <a:t> </a:t>
            </a:r>
            <a:r>
              <a:rPr lang="en-US" sz="1700" dirty="0" err="1" smtClean="0"/>
              <a:t>oder</a:t>
            </a:r>
            <a:r>
              <a:rPr lang="en-US" sz="1700" dirty="0" smtClean="0"/>
              <a:t> </a:t>
            </a:r>
          </a:p>
          <a:p>
            <a:pPr marL="109728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                   Trainer </a:t>
            </a:r>
            <a:r>
              <a:rPr lang="en-US" sz="1700" dirty="0" err="1" smtClean="0"/>
              <a:t>machen</a:t>
            </a:r>
            <a:r>
              <a:rPr lang="en-US" sz="1700" dirty="0" smtClean="0"/>
              <a:t>?</a:t>
            </a:r>
          </a:p>
          <a:p>
            <a:pPr marL="109728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 err="1" smtClean="0"/>
              <a:t>Vorschau</a:t>
            </a:r>
            <a:r>
              <a:rPr lang="en-US" sz="1700" dirty="0" smtClean="0"/>
              <a:t> auf den </a:t>
            </a:r>
            <a:r>
              <a:rPr lang="en-US" sz="1700" dirty="0" err="1" smtClean="0"/>
              <a:t>Spieltag</a:t>
            </a:r>
            <a:r>
              <a:rPr lang="en-US" sz="1700" dirty="0" smtClean="0"/>
              <a:t>: </a:t>
            </a:r>
            <a:r>
              <a:rPr lang="en-US" sz="1700" dirty="0" err="1" smtClean="0"/>
              <a:t>Wer</a:t>
            </a:r>
            <a:r>
              <a:rPr lang="en-US" sz="1700" dirty="0" smtClean="0"/>
              <a:t> </a:t>
            </a:r>
            <a:r>
              <a:rPr lang="en-US" sz="1700" dirty="0" err="1" smtClean="0"/>
              <a:t>spielt</a:t>
            </a:r>
            <a:r>
              <a:rPr lang="en-US" sz="1700" dirty="0" smtClean="0"/>
              <a:t> </a:t>
            </a:r>
            <a:r>
              <a:rPr lang="en-US" sz="1700" dirty="0" err="1" smtClean="0"/>
              <a:t>gegeneinander</a:t>
            </a:r>
            <a:r>
              <a:rPr lang="en-US" sz="1700" dirty="0" smtClean="0"/>
              <a:t>?</a:t>
            </a:r>
            <a:endParaRPr lang="en-US" sz="1700" dirty="0" smtClean="0"/>
          </a:p>
          <a:p>
            <a:pPr marL="109728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Bundesliga-</a:t>
            </a:r>
            <a:r>
              <a:rPr lang="en-US" dirty="0" err="1" smtClean="0"/>
              <a:t>Spiele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99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Wendungen aus der Fußballsprache</a:t>
            </a:r>
          </a:p>
          <a:p>
            <a:pPr marL="109728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</a:p>
          <a:p>
            <a:r>
              <a:rPr lang="de-DE" dirty="0" smtClean="0"/>
              <a:t>Elfmeterschießen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youtu.be/ZJqvNVwvsuM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5241"/>
            <a:ext cx="8229600" cy="1143000"/>
          </a:xfrm>
        </p:spPr>
        <p:txBody>
          <a:bodyPr/>
          <a:lstStyle/>
          <a:p>
            <a:r>
              <a:rPr lang="de-DE" dirty="0" smtClean="0"/>
              <a:t>Ein Fußballspiel kommentieren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44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268</Words>
  <Application>Microsoft Office PowerPoint</Application>
  <PresentationFormat>Bildschirmpräsentation (4:3)</PresentationFormat>
  <Paragraphs>101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Buntes Deutschland auf Grün</vt:lpstr>
      <vt:lpstr>PowerPoint-Präsentation</vt:lpstr>
      <vt:lpstr>Ich mag Fußball, weil …</vt:lpstr>
      <vt:lpstr>Fußball-Werkstatt EM 2016</vt:lpstr>
      <vt:lpstr>Fußball-Werkstatt EM 2016</vt:lpstr>
      <vt:lpstr>Zungenbrecher</vt:lpstr>
      <vt:lpstr>Fußballspieler im Portrait</vt:lpstr>
      <vt:lpstr>Bundesliga-Spiele an unserer Schule</vt:lpstr>
      <vt:lpstr>Ein Fußballspiel kommentieren</vt:lpstr>
      <vt:lpstr>Auf uns!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Wieland</dc:creator>
  <cp:lastModifiedBy>Pete W</cp:lastModifiedBy>
  <cp:revision>32</cp:revision>
  <dcterms:created xsi:type="dcterms:W3CDTF">2016-07-13T10:46:05Z</dcterms:created>
  <dcterms:modified xsi:type="dcterms:W3CDTF">2016-07-30T17:04:45Z</dcterms:modified>
</cp:coreProperties>
</file>