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8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1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3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3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1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6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7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9F256-452D-4690-8756-C5CB53EBE29B}" type="datetimeFigureOut">
              <a:rPr lang="en-US" smtClean="0"/>
              <a:t>12/19/2015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6A2D-2E1D-4E03-A312-AC0B7A9D0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9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1066800"/>
          </a:xfrm>
        </p:spPr>
        <p:txBody>
          <a:bodyPr/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Weihnachten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Wörter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05827"/>
            <a:ext cx="9144000" cy="5562600"/>
          </a:xfrm>
        </p:spPr>
        <p:txBody>
          <a:bodyPr>
            <a:normAutofit lnSpcReduction="10000"/>
          </a:bodyPr>
          <a:lstStyle/>
          <a:p>
            <a:pPr marL="742950" indent="-742950" algn="l">
              <a:spcAft>
                <a:spcPts val="1800"/>
              </a:spcAft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Look at the Christmas words worksheet. </a:t>
            </a:r>
            <a:r>
              <a:rPr 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(put in your binder under </a:t>
            </a:r>
            <a:r>
              <a:rPr lang="en-US" sz="2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Vokabeln</a:t>
            </a:r>
            <a:r>
              <a:rPr lang="en-US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 </a:t>
            </a:r>
          </a:p>
          <a:p>
            <a:pPr marL="742950" indent="-742950" algn="l">
              <a:spcAft>
                <a:spcPts val="1800"/>
              </a:spcAft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 the 2</a:t>
            </a:r>
            <a:r>
              <a:rPr lang="en-US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nd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sheet to cut out the pictures. Glue them to a white sheet of paper – create </a:t>
            </a:r>
            <a:r>
              <a:rPr lang="en-US" smtClean="0">
                <a:solidFill>
                  <a:schemeClr val="tx1"/>
                </a:solidFill>
                <a:latin typeface="Century Gothic" panose="020B0502020202020204" pitchFamily="34" charset="0"/>
              </a:rPr>
              <a:t>a </a:t>
            </a:r>
            <a:r>
              <a:rPr lang="en-US" smtClean="0">
                <a:solidFill>
                  <a:schemeClr val="tx1"/>
                </a:solidFill>
                <a:latin typeface="Century Gothic" panose="020B0502020202020204" pitchFamily="34" charset="0"/>
              </a:rPr>
              <a:t>Christmas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scene! You must </a:t>
            </a:r>
            <a:r>
              <a:rPr lang="en-US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use at least 10 pictures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  <a:p>
            <a:pPr marL="742950" indent="-742950" algn="l">
              <a:spcAft>
                <a:spcPts val="1800"/>
              </a:spcAft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Picture needs to be colored and each vocab word used should be labeled. </a:t>
            </a:r>
          </a:p>
          <a:p>
            <a:pPr marL="742950" indent="-742950" algn="l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Put your name &amp; period on the back.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Due Tomorrow at the end of class! 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4930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15900"/>
            <a:ext cx="72548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809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Weihnachten Wörter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Weihnachten Wörter</dc:title>
  <dc:creator>Alysha Holmquist</dc:creator>
  <cp:lastModifiedBy>Alysha Holmquist</cp:lastModifiedBy>
  <cp:revision>7</cp:revision>
  <dcterms:created xsi:type="dcterms:W3CDTF">2014-12-15T22:16:26Z</dcterms:created>
  <dcterms:modified xsi:type="dcterms:W3CDTF">2015-12-20T06:55:58Z</dcterms:modified>
</cp:coreProperties>
</file>