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5" r:id="rId10"/>
    <p:sldId id="264" r:id="rId11"/>
    <p:sldId id="27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C51-08F7-4471-9D35-6DBADECB55F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D170-F656-4356-AF22-A96C512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7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C51-08F7-4471-9D35-6DBADECB55F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D170-F656-4356-AF22-A96C512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2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C51-08F7-4471-9D35-6DBADECB55F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D170-F656-4356-AF22-A96C512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C51-08F7-4471-9D35-6DBADECB55F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D170-F656-4356-AF22-A96C512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C51-08F7-4471-9D35-6DBADECB55F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D170-F656-4356-AF22-A96C512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C51-08F7-4471-9D35-6DBADECB55F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D170-F656-4356-AF22-A96C512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4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C51-08F7-4471-9D35-6DBADECB55F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D170-F656-4356-AF22-A96C512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9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C51-08F7-4471-9D35-6DBADECB55F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D170-F656-4356-AF22-A96C512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8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C51-08F7-4471-9D35-6DBADECB55F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D170-F656-4356-AF22-A96C512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2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C51-08F7-4471-9D35-6DBADECB55F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D170-F656-4356-AF22-A96C512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3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5C51-08F7-4471-9D35-6DBADECB55F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D170-F656-4356-AF22-A96C512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1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05C51-08F7-4471-9D35-6DBADECB55F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2D170-F656-4356-AF22-A96C512D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8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600" b="1" dirty="0" err="1" smtClean="0">
                <a:latin typeface="Century Gothic" panose="020B0502020202020204" pitchFamily="34" charset="0"/>
              </a:rPr>
              <a:t>Lebkuchenherzen</a:t>
            </a:r>
            <a:endParaRPr lang="en-US" altLang="en-US" sz="6600" b="1" dirty="0" smtClean="0">
              <a:latin typeface="Century Gothic" panose="020B0502020202020204" pitchFamily="34" charset="0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514600"/>
            <a:ext cx="7467600" cy="23622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Gingerbread hearts-</a:t>
            </a:r>
          </a:p>
          <a:p>
            <a:pPr eaLnBrk="1" hangingPunct="1"/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a treat at fairs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4" b="89894" l="3409" r="96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006">
            <a:off x="739770" y="3639963"/>
            <a:ext cx="2958189" cy="3159884"/>
          </a:xfrm>
          <a:prstGeom prst="rect">
            <a:avLst/>
          </a:prstGeom>
        </p:spPr>
      </p:pic>
      <p:pic>
        <p:nvPicPr>
          <p:cNvPr id="5" name="Picture 5" descr="ANd9GcSD2y-8EVNJzzwsV9PduSbXRsX1GvQ27AGfHR1Z5Vm1LiRlTkE&amp;t=1&amp;usg=__UV1odZbKEs8SQcbzIUJlLMQ-h6k=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2" b="97630" l="0" r="95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106">
            <a:off x="5649200" y="3599377"/>
            <a:ext cx="3005223" cy="265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9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ANd9GcTi-V1WIUdE4eoNOtPmTRO2tphPRLzhDWxr_vGfpm1AyfISG7I&amp;t=1&amp;usg=__0ezWsD2FM1FK9RG31Jt3eMRLwfo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81270"/>
            <a:ext cx="6934200" cy="519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2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71600"/>
            <a:ext cx="3478947" cy="52279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9"/>
            <a:ext cx="5667375" cy="37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AutoShape 12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34" y="528613"/>
            <a:ext cx="6688932" cy="5800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97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AutoShape 12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4" b="89894" l="3409" r="96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248400" cy="6674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33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 descr="9k="/>
          <p:cNvSpPr>
            <a:spLocks noChangeAspect="1" noChangeArrowheads="1"/>
          </p:cNvSpPr>
          <p:nvPr/>
        </p:nvSpPr>
        <p:spPr bwMode="auto">
          <a:xfrm>
            <a:off x="3933825" y="27908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5" name="AutoShape 7" descr="9k="/>
          <p:cNvSpPr>
            <a:spLocks noChangeAspect="1" noChangeArrowheads="1"/>
          </p:cNvSpPr>
          <p:nvPr/>
        </p:nvSpPr>
        <p:spPr bwMode="auto">
          <a:xfrm>
            <a:off x="3933825" y="27908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AutoShape 9" descr="9k="/>
          <p:cNvSpPr>
            <a:spLocks noChangeAspect="1" noChangeArrowheads="1"/>
          </p:cNvSpPr>
          <p:nvPr/>
        </p:nvSpPr>
        <p:spPr bwMode="auto">
          <a:xfrm>
            <a:off x="3933825" y="27908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AutoShape 11" descr="Z"/>
          <p:cNvSpPr>
            <a:spLocks noChangeAspect="1" noChangeArrowheads="1"/>
          </p:cNvSpPr>
          <p:nvPr/>
        </p:nvSpPr>
        <p:spPr bwMode="auto">
          <a:xfrm>
            <a:off x="3881438" y="2933700"/>
            <a:ext cx="1381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8" name="Picture 13" descr="ANd9GcT9mjvhvcXr9Ua8NzS2HSVpGIz5hXckxpSULN63lk6NFRxZ6cA&amp;t=1&amp;usg=__0gEzYOitpv5lwIB4ydQyena2NYw=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7" l="0" r="96957">
                        <a14:backgroundMark x1="4783" y1="4566" x2="53478" y2="1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2" y="2001445"/>
            <a:ext cx="4038600" cy="384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lebkuchenherz_busserl_k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48" l="9434" r="89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474"/>
            <a:ext cx="7239000" cy="336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30" y="3429000"/>
            <a:ext cx="4909539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53" y="457200"/>
            <a:ext cx="7356123" cy="3819525"/>
          </a:xfrm>
          <a:prstGeom prst="rect">
            <a:avLst/>
          </a:prstGeom>
        </p:spPr>
      </p:pic>
      <p:pic>
        <p:nvPicPr>
          <p:cNvPr id="17410" name="Picture 5" descr="96285_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00" b="94800" l="0" r="97600">
                        <a14:foregroundMark x1="17600" y1="17200" x2="34000" y2="30800"/>
                        <a14:foregroundMark x1="32800" y1="36000" x2="41200" y2="20000"/>
                        <a14:foregroundMark x1="27200" y1="41200" x2="32400" y2="36400"/>
                        <a14:foregroundMark x1="32800" y1="20400" x2="36000" y2="20000"/>
                        <a14:foregroundMark x1="54400" y1="19200" x2="78000" y2="20000"/>
                        <a14:foregroundMark x1="39200" y1="61200" x2="55200" y2="78800"/>
                        <a14:foregroundMark x1="50400" y1="85600" x2="62400" y2="64800"/>
                        <a14:foregroundMark x1="6000" y1="64400" x2="26000" y2="72800"/>
                        <a14:foregroundMark x1="14000" y1="81200" x2="29600" y2="62400"/>
                        <a14:foregroundMark x1="16800" y1="85200" x2="24400" y2="7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8442">
            <a:off x="140553" y="3264753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6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 descr="Z"/>
          <p:cNvSpPr>
            <a:spLocks noChangeAspect="1" noChangeArrowheads="1"/>
          </p:cNvSpPr>
          <p:nvPr/>
        </p:nvSpPr>
        <p:spPr bwMode="auto">
          <a:xfrm>
            <a:off x="4000500" y="2805113"/>
            <a:ext cx="1143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3" name="Picture 7" descr="ANd9GcQ0gMinQGJ1ibZOk4jp4j9SGAw4cYWt--6Zbv8G1dAIiJ3WMKg&amp;t=1&amp;usg=__Ksc_XkZBBa0Vsz_4vHLMR9MrKvo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74725"/>
            <a:ext cx="64008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400_F_1494848_Wrx4NGeOdEcipQfl0TDxCagmNds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8213"/>
            <a:ext cx="77724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 descr="9k="/>
          <p:cNvSpPr>
            <a:spLocks noChangeAspect="1" noChangeArrowheads="1"/>
          </p:cNvSpPr>
          <p:nvPr/>
        </p:nvSpPr>
        <p:spPr bwMode="auto">
          <a:xfrm>
            <a:off x="3719513" y="3033713"/>
            <a:ext cx="1704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400_F_1493708_aHjK5Xd6CnPeFza39TDsuvJLV8WY4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865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7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ANd9GcSD2y-8EVNJzzwsV9PduSbXRsX1GvQ27AGfHR1Z5Vm1LiRlTkE&amp;t=1&amp;usg=__UV1odZbKEs8SQcbzIUJlLMQ-h6k=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2" b="97630" l="0" r="95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5050"/>
            <a:ext cx="6781800" cy="598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7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AutoShape 12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6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ANd9GcSZykms0F-CR_CeWyclBiAv3tBZOoZMXxeW5xFdspBjTvaIf_Y&amp;t=1&amp;usg=__ao2H9vY9-RLbDQ0vKVBs_zF5UU8=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667" l="0" r="98667">
                        <a14:foregroundMark x1="17778" y1="43556" x2="16889" y2="18667"/>
                        <a14:foregroundMark x1="23556" y1="21333" x2="37778" y2="26222"/>
                        <a14:foregroundMark x1="20444" y1="48444" x2="72889" y2="32889"/>
                        <a14:foregroundMark x1="20889" y1="44444" x2="63111" y2="26222"/>
                        <a14:foregroundMark x1="33333" y1="61333" x2="88000" y2="39111"/>
                        <a14:foregroundMark x1="78222" y1="35111" x2="42222" y2="72000"/>
                        <a14:foregroundMark x1="35111" y1="66667" x2="87556" y2="46222"/>
                        <a14:foregroundMark x1="63111" y1="66667" x2="62222" y2="28444"/>
                        <a14:foregroundMark x1="26222" y1="14667" x2="28444" y2="1778"/>
                        <a14:foregroundMark x1="66667" y1="28000" x2="76000" y2="4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83626" cy="648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6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AutoShape 12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8740"/>
            <a:ext cx="7405687" cy="4928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20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AutoShape 12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1371600"/>
            <a:ext cx="6924675" cy="4492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3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AutoShape 12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63" b="922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5935"/>
            <a:ext cx="7265193" cy="5441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" descr="Z"/>
          <p:cNvSpPr>
            <a:spLocks noChangeAspect="1" noChangeArrowheads="1"/>
          </p:cNvSpPr>
          <p:nvPr/>
        </p:nvSpPr>
        <p:spPr bwMode="auto">
          <a:xfrm>
            <a:off x="4100513" y="2800350"/>
            <a:ext cx="942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1" name="AutoShape 7" descr="Z"/>
          <p:cNvSpPr>
            <a:spLocks noChangeAspect="1" noChangeArrowheads="1"/>
          </p:cNvSpPr>
          <p:nvPr/>
        </p:nvSpPr>
        <p:spPr bwMode="auto">
          <a:xfrm>
            <a:off x="4100513" y="2800350"/>
            <a:ext cx="942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AutoShape 9" descr="Z"/>
          <p:cNvSpPr>
            <a:spLocks noChangeAspect="1" noChangeArrowheads="1"/>
          </p:cNvSpPr>
          <p:nvPr/>
        </p:nvSpPr>
        <p:spPr bwMode="auto">
          <a:xfrm>
            <a:off x="4100513" y="2800350"/>
            <a:ext cx="942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3" name="Picture 11" descr="ANd9GcQVK8sVUArtCGmY4nssUglc8SXu3hZpxLLWkX5kWgSBgvQrp4Q&amp;t=1&amp;usg=__EcKZNK8x3fWTPyI9pSoYgAJxEC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49363"/>
            <a:ext cx="62484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1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 descr="9k="/>
          <p:cNvSpPr>
            <a:spLocks noChangeAspect="1" noChangeArrowheads="1"/>
          </p:cNvSpPr>
          <p:nvPr/>
        </p:nvSpPr>
        <p:spPr bwMode="auto">
          <a:xfrm>
            <a:off x="3919538" y="2724150"/>
            <a:ext cx="1304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AutoShape 7" descr="9k="/>
          <p:cNvSpPr>
            <a:spLocks noChangeAspect="1" noChangeArrowheads="1"/>
          </p:cNvSpPr>
          <p:nvPr/>
        </p:nvSpPr>
        <p:spPr bwMode="auto">
          <a:xfrm>
            <a:off x="3919538" y="2724150"/>
            <a:ext cx="1304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AutoShape 9" descr="Z"/>
          <p:cNvSpPr>
            <a:spLocks noChangeAspect="1" noChangeArrowheads="1"/>
          </p:cNvSpPr>
          <p:nvPr/>
        </p:nvSpPr>
        <p:spPr bwMode="auto">
          <a:xfrm>
            <a:off x="3700463" y="3090863"/>
            <a:ext cx="17430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1" name="AutoShape 11" descr="Z"/>
          <p:cNvSpPr>
            <a:spLocks noChangeAspect="1" noChangeArrowheads="1"/>
          </p:cNvSpPr>
          <p:nvPr/>
        </p:nvSpPr>
        <p:spPr bwMode="auto">
          <a:xfrm>
            <a:off x="3700463" y="3090863"/>
            <a:ext cx="17430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AutoShape 13" descr="2Q=="/>
          <p:cNvSpPr>
            <a:spLocks noChangeAspect="1" noChangeArrowheads="1"/>
          </p:cNvSpPr>
          <p:nvPr/>
        </p:nvSpPr>
        <p:spPr bwMode="auto">
          <a:xfrm>
            <a:off x="3757613" y="2800350"/>
            <a:ext cx="16287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7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AutoShape 12" descr="9k="/>
          <p:cNvSpPr>
            <a:spLocks noChangeAspect="1" noChangeArrowheads="1"/>
          </p:cNvSpPr>
          <p:nvPr/>
        </p:nvSpPr>
        <p:spPr bwMode="auto">
          <a:xfrm>
            <a:off x="3562350" y="2962275"/>
            <a:ext cx="2019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619875" cy="4584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43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7</Words>
  <Application>Microsoft Office PowerPoint</Application>
  <PresentationFormat>On-screen Show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Lebkuchenherzen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Enumclaw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Lebkuchenherzen</dc:title>
  <dc:creator>Alysha Holmquist</dc:creator>
  <cp:lastModifiedBy>Alysha Holmquist</cp:lastModifiedBy>
  <cp:revision>6</cp:revision>
  <dcterms:created xsi:type="dcterms:W3CDTF">2014-09-28T04:40:14Z</dcterms:created>
  <dcterms:modified xsi:type="dcterms:W3CDTF">2015-10-04T05:04:31Z</dcterms:modified>
</cp:coreProperties>
</file>