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6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4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5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0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1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DD74-771B-4B32-9873-4195212EBF8E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420E-1A09-42C5-BAE6-3D1205477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704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latin typeface="Footlight MT Light" panose="0204060206030A020304" pitchFamily="18" charset="0"/>
              </a:rPr>
              <a:t>Kosenamen</a:t>
            </a:r>
            <a:r>
              <a:rPr lang="en-US" sz="8000" dirty="0" smtClean="0">
                <a:latin typeface="Footlight MT Light" panose="0204060206030A020304" pitchFamily="18" charset="0"/>
              </a:rPr>
              <a:t/>
            </a:r>
            <a:br>
              <a:rPr lang="en-US" sz="8000" dirty="0" smtClean="0">
                <a:latin typeface="Footlight MT Light" panose="0204060206030A020304" pitchFamily="18" charset="0"/>
              </a:rPr>
            </a:br>
            <a:r>
              <a:rPr lang="en-US" sz="3100" dirty="0" smtClean="0">
                <a:latin typeface="Footlight MT Light" panose="0204060206030A020304" pitchFamily="18" charset="0"/>
              </a:rPr>
              <a:t>Wie </a:t>
            </a:r>
            <a:r>
              <a:rPr lang="en-US" sz="3100" dirty="0" err="1" smtClean="0">
                <a:latin typeface="Footlight MT Light" panose="0204060206030A020304" pitchFamily="18" charset="0"/>
              </a:rPr>
              <a:t>nennst</a:t>
            </a:r>
            <a:r>
              <a:rPr lang="en-US" sz="3100" dirty="0" smtClean="0">
                <a:latin typeface="Footlight MT Light" panose="0204060206030A020304" pitchFamily="18" charset="0"/>
              </a:rPr>
              <a:t> du </a:t>
            </a:r>
            <a:r>
              <a:rPr lang="en-US" sz="3100" dirty="0" err="1" smtClean="0">
                <a:latin typeface="Footlight MT Light" panose="0204060206030A020304" pitchFamily="18" charset="0"/>
              </a:rPr>
              <a:t>deinen</a:t>
            </a:r>
            <a:r>
              <a:rPr lang="en-US" sz="3100" dirty="0" smtClean="0">
                <a:latin typeface="Footlight MT Light" panose="0204060206030A020304" pitchFamily="18" charset="0"/>
              </a:rPr>
              <a:t> Freund/</a:t>
            </a:r>
            <a:r>
              <a:rPr lang="en-US" sz="3100" dirty="0" err="1" smtClean="0">
                <a:latin typeface="Footlight MT Light" panose="0204060206030A020304" pitchFamily="18" charset="0"/>
              </a:rPr>
              <a:t>deine</a:t>
            </a:r>
            <a:r>
              <a:rPr lang="en-US" sz="3100" dirty="0" smtClean="0">
                <a:latin typeface="Footlight MT Light" panose="0204060206030A020304" pitchFamily="18" charset="0"/>
              </a:rPr>
              <a:t> </a:t>
            </a:r>
            <a:r>
              <a:rPr lang="en-US" sz="3100" dirty="0" err="1" smtClean="0">
                <a:latin typeface="Footlight MT Light" panose="0204060206030A020304" pitchFamily="18" charset="0"/>
              </a:rPr>
              <a:t>Freundin</a:t>
            </a:r>
            <a:r>
              <a:rPr lang="en-US" sz="3100" dirty="0" smtClean="0">
                <a:latin typeface="Footlight MT Light" panose="0204060206030A020304" pitchFamily="18" charset="0"/>
              </a:rPr>
              <a:t>?</a:t>
            </a:r>
            <a:endParaRPr lang="en-US" sz="3100" dirty="0">
              <a:latin typeface="Footlight MT Light" panose="0204060206030A020304" pitchFamily="18" charset="0"/>
            </a:endParaRPr>
          </a:p>
        </p:txBody>
      </p:sp>
      <p:pic>
        <p:nvPicPr>
          <p:cNvPr id="1027" name="Picture 3" descr="C:\Users\aholmquist\AppData\Local\Microsoft\Windows\Temporary Internet Files\Content.IE5\N5PD0XHZ\red-lip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997226" cy="14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holmquist\AppData\Local\Microsoft\Windows\Temporary Internet Files\Content.IE5\N5PD0XHZ\red-lip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3" y="228600"/>
            <a:ext cx="1997226" cy="14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holmquist\AppData\Local\Microsoft\Windows\Temporary Internet Files\Content.IE5\UBCRGFEG\kiss-98454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17807"/>
            <a:ext cx="2819400" cy="29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holmquist\AppData\Local\Microsoft\Windows\Temporary Internet Files\Content.IE5\U2O26YHX\Heart-13604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74000"/>
            <a:ext cx="1233830" cy="11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holmquist\AppData\Local\Microsoft\Windows\Temporary Internet Files\Content.IE5\U2O26YHX\Heart-13604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29200"/>
            <a:ext cx="1233830" cy="11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holmquist\AppData\Local\Microsoft\Windows\Temporary Internet Files\Content.IE5\U2O26YHX\Heart-13604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3" y="2057400"/>
            <a:ext cx="1233830" cy="11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holmquist\AppData\Local\Microsoft\Windows\Temporary Internet Files\Content.IE5\N5PD0XHZ\red-lip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2683">
            <a:off x="6392787" y="654335"/>
            <a:ext cx="1997226" cy="14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holmquist\AppData\Local\Microsoft\Windows\Temporary Internet Files\Content.IE5\WMZPP5X4\wsnaccad-hear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4547"/>
            <a:ext cx="1625307" cy="15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holmquist\AppData\Local\Microsoft\Windows\Temporary Internet Files\Content.IE5\WMZPP5X4\Heart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78" y="3733800"/>
            <a:ext cx="1976800" cy="17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1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17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8701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1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4"/>
            <a:ext cx="9081618" cy="667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4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9" y="34490"/>
            <a:ext cx="8953901" cy="67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61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583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10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0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84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69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9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" y="76200"/>
            <a:ext cx="8839200" cy="667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2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79638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35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Kosenamen Wie nennst du deinen Freund/deine Freundin?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Kosenamen Wie nennst du deinen Freund/deine Freundin?</dc:title>
  <dc:creator>Alysha Holmquist</dc:creator>
  <cp:lastModifiedBy>Alysha Holmquist</cp:lastModifiedBy>
  <cp:revision>2</cp:revision>
  <dcterms:created xsi:type="dcterms:W3CDTF">2016-02-10T23:13:41Z</dcterms:created>
  <dcterms:modified xsi:type="dcterms:W3CDTF">2016-02-10T23:27:00Z</dcterms:modified>
</cp:coreProperties>
</file>