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4" r:id="rId10"/>
    <p:sldId id="265" r:id="rId11"/>
    <p:sldId id="266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CD47-6E05-4AEF-AF63-4553273A8103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4017-2B1B-4105-A9F9-A93D77A25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31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CD47-6E05-4AEF-AF63-4553273A8103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4017-2B1B-4105-A9F9-A93D77A25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36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CD47-6E05-4AEF-AF63-4553273A8103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4017-2B1B-4105-A9F9-A93D77A25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0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CD47-6E05-4AEF-AF63-4553273A8103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4017-2B1B-4105-A9F9-A93D77A25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1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CD47-6E05-4AEF-AF63-4553273A8103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4017-2B1B-4105-A9F9-A93D77A25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2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CD47-6E05-4AEF-AF63-4553273A8103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4017-2B1B-4105-A9F9-A93D77A25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1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CD47-6E05-4AEF-AF63-4553273A8103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4017-2B1B-4105-A9F9-A93D77A25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5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CD47-6E05-4AEF-AF63-4553273A8103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4017-2B1B-4105-A9F9-A93D77A25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82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CD47-6E05-4AEF-AF63-4553273A8103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4017-2B1B-4105-A9F9-A93D77A25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3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CD47-6E05-4AEF-AF63-4553273A8103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4017-2B1B-4105-A9F9-A93D77A25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8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CD47-6E05-4AEF-AF63-4553273A8103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4017-2B1B-4105-A9F9-A93D77A25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6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3CD47-6E05-4AEF-AF63-4553273A8103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44017-2B1B-4105-A9F9-A93D77A25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0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9832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err="1" smtClean="0"/>
              <a:t>Dreikönigstag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914400"/>
          </a:xfrm>
        </p:spPr>
        <p:txBody>
          <a:bodyPr>
            <a:normAutofit lnSpcReduction="10000"/>
          </a:bodyPr>
          <a:lstStyle/>
          <a:p>
            <a:r>
              <a:rPr lang="en-US" sz="6000" dirty="0" smtClean="0">
                <a:solidFill>
                  <a:schemeClr val="tx1"/>
                </a:solidFill>
              </a:rPr>
              <a:t>6. </a:t>
            </a:r>
            <a:r>
              <a:rPr lang="en-US" sz="6000" dirty="0" err="1" smtClean="0">
                <a:solidFill>
                  <a:schemeClr val="tx1"/>
                </a:solidFill>
              </a:rPr>
              <a:t>Januar</a:t>
            </a: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img.webme.com/pic/f/filippa/dreikoenigsta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1597742"/>
            <a:ext cx="479107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662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656769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547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5208"/>
            <a:ext cx="8374769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085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89885"/>
            <a:ext cx="54102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9242">
            <a:off x="499688" y="709666"/>
            <a:ext cx="4135506" cy="273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223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"/>
            <a:ext cx="8420986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705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488101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838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398"/>
            <a:ext cx="8534400" cy="662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823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458200" cy="661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527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095"/>
            <a:ext cx="8305800" cy="660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27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9993"/>
            <a:ext cx="8382000" cy="658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748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48768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657600"/>
            <a:ext cx="4953000" cy="293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680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399"/>
            <a:ext cx="8458200" cy="660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354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</Words>
  <Application>Microsoft Office PowerPoint</Application>
  <PresentationFormat>On-screen Show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Dreikönigstag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Alysha Holmquist</dc:creator>
  <cp:lastModifiedBy>Alysha Holmquist</cp:lastModifiedBy>
  <cp:revision>5</cp:revision>
  <dcterms:created xsi:type="dcterms:W3CDTF">2016-01-05T20:43:17Z</dcterms:created>
  <dcterms:modified xsi:type="dcterms:W3CDTF">2016-01-06T16:53:28Z</dcterms:modified>
</cp:coreProperties>
</file>