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FB30-648D-4A6E-9C1D-4F6FF2DEB904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ABE8-A3EC-47AE-A1AD-28B34FA7F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373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FB30-648D-4A6E-9C1D-4F6FF2DEB904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ABE8-A3EC-47AE-A1AD-28B34FA7F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32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FB30-648D-4A6E-9C1D-4F6FF2DEB904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ABE8-A3EC-47AE-A1AD-28B34FA7F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160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FB30-648D-4A6E-9C1D-4F6FF2DEB904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ABE8-A3EC-47AE-A1AD-28B34FA7F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2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FB30-648D-4A6E-9C1D-4F6FF2DEB904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ABE8-A3EC-47AE-A1AD-28B34FA7F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64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FB30-648D-4A6E-9C1D-4F6FF2DEB904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ABE8-A3EC-47AE-A1AD-28B34FA7F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32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FB30-648D-4A6E-9C1D-4F6FF2DEB904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ABE8-A3EC-47AE-A1AD-28B34FA7F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499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FB30-648D-4A6E-9C1D-4F6FF2DEB904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ABE8-A3EC-47AE-A1AD-28B34FA7F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69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FB30-648D-4A6E-9C1D-4F6FF2DEB904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ABE8-A3EC-47AE-A1AD-28B34FA7F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73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FB30-648D-4A6E-9C1D-4F6FF2DEB904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ABE8-A3EC-47AE-A1AD-28B34FA7F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50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FB30-648D-4A6E-9C1D-4F6FF2DEB904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ABE8-A3EC-47AE-A1AD-28B34FA7F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690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9FB30-648D-4A6E-9C1D-4F6FF2DEB904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2ABE8-A3EC-47AE-A1AD-28B34FA7F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997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381000"/>
            <a:ext cx="8458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entury Gothic" panose="020B0502020202020204" pitchFamily="34" charset="0"/>
              </a:rPr>
              <a:t>Lesen</a:t>
            </a:r>
            <a:r>
              <a:rPr lang="en-US" b="1" dirty="0" smtClean="0">
                <a:latin typeface="Century Gothic" panose="020B0502020202020204" pitchFamily="34" charset="0"/>
              </a:rPr>
              <a:t> </a:t>
            </a:r>
            <a:r>
              <a:rPr lang="en-US" b="1" dirty="0" err="1" smtClean="0">
                <a:latin typeface="Century Gothic" panose="020B0502020202020204" pitchFamily="34" charset="0"/>
              </a:rPr>
              <a:t>Sie</a:t>
            </a:r>
            <a:r>
              <a:rPr lang="en-US" b="1" dirty="0" smtClean="0">
                <a:latin typeface="Century Gothic" panose="020B0502020202020204" pitchFamily="34" charset="0"/>
              </a:rPr>
              <a:t> den Text und </a:t>
            </a:r>
            <a:r>
              <a:rPr lang="en-US" b="1" dirty="0" err="1" smtClean="0">
                <a:latin typeface="Century Gothic" panose="020B0502020202020204" pitchFamily="34" charset="0"/>
              </a:rPr>
              <a:t>suchen</a:t>
            </a:r>
            <a:r>
              <a:rPr lang="en-US" b="1" dirty="0" smtClean="0">
                <a:latin typeface="Century Gothic" panose="020B0502020202020204" pitchFamily="34" charset="0"/>
              </a:rPr>
              <a:t> </a:t>
            </a:r>
            <a:r>
              <a:rPr lang="en-US" b="1" dirty="0" err="1" smtClean="0">
                <a:latin typeface="Century Gothic" panose="020B0502020202020204" pitchFamily="34" charset="0"/>
              </a:rPr>
              <a:t>Sie</a:t>
            </a:r>
            <a:r>
              <a:rPr lang="en-US" b="1" dirty="0" smtClean="0">
                <a:latin typeface="Century Gothic" panose="020B0502020202020204" pitchFamily="34" charset="0"/>
              </a:rPr>
              <a:t> die </a:t>
            </a:r>
            <a:r>
              <a:rPr lang="en-US" b="1" dirty="0" err="1" smtClean="0">
                <a:latin typeface="Century Gothic" panose="020B0502020202020204" pitchFamily="34" charset="0"/>
              </a:rPr>
              <a:t>Antworten</a:t>
            </a:r>
            <a:r>
              <a:rPr lang="en-US" b="1" dirty="0" smtClean="0">
                <a:latin typeface="Century Gothic" panose="020B0502020202020204" pitchFamily="34" charset="0"/>
              </a:rPr>
              <a:t> auf die </a:t>
            </a:r>
            <a:r>
              <a:rPr lang="en-US" b="1" dirty="0" err="1" smtClean="0">
                <a:latin typeface="Century Gothic" panose="020B0502020202020204" pitchFamily="34" charset="0"/>
              </a:rPr>
              <a:t>folgenden</a:t>
            </a:r>
            <a:r>
              <a:rPr lang="en-US" b="1" dirty="0" smtClean="0">
                <a:latin typeface="Century Gothic" panose="020B0502020202020204" pitchFamily="34" charset="0"/>
              </a:rPr>
              <a:t> </a:t>
            </a:r>
            <a:r>
              <a:rPr lang="en-US" b="1" dirty="0" err="1" smtClean="0">
                <a:latin typeface="Century Gothic" panose="020B0502020202020204" pitchFamily="34" charset="0"/>
              </a:rPr>
              <a:t>Fragen</a:t>
            </a:r>
            <a:r>
              <a:rPr lang="en-US" b="1" dirty="0" smtClean="0">
                <a:latin typeface="Century Gothic" panose="020B0502020202020204" pitchFamily="34" charset="0"/>
              </a:rPr>
              <a:t>. </a:t>
            </a:r>
            <a:r>
              <a:rPr lang="en-US" b="1" dirty="0" err="1" smtClean="0">
                <a:latin typeface="Century Gothic" panose="020B0502020202020204" pitchFamily="34" charset="0"/>
              </a:rPr>
              <a:t>Schreiben</a:t>
            </a:r>
            <a:r>
              <a:rPr lang="en-US" b="1" dirty="0" smtClean="0">
                <a:latin typeface="Century Gothic" panose="020B0502020202020204" pitchFamily="34" charset="0"/>
              </a:rPr>
              <a:t> </a:t>
            </a:r>
            <a:r>
              <a:rPr lang="en-US" b="1" dirty="0" err="1" smtClean="0">
                <a:latin typeface="Century Gothic" panose="020B0502020202020204" pitchFamily="34" charset="0"/>
              </a:rPr>
              <a:t>Sie</a:t>
            </a:r>
            <a:r>
              <a:rPr lang="en-US" b="1" dirty="0" smtClean="0">
                <a:latin typeface="Century Gothic" panose="020B0502020202020204" pitchFamily="34" charset="0"/>
              </a:rPr>
              <a:t> auf </a:t>
            </a:r>
            <a:r>
              <a:rPr lang="en-US" b="1" dirty="0" err="1" smtClean="0">
                <a:latin typeface="Century Gothic" panose="020B0502020202020204" pitchFamily="34" charset="0"/>
              </a:rPr>
              <a:t>ein</a:t>
            </a:r>
            <a:r>
              <a:rPr lang="en-US" b="1" dirty="0" smtClean="0">
                <a:latin typeface="Century Gothic" panose="020B0502020202020204" pitchFamily="34" charset="0"/>
              </a:rPr>
              <a:t> </a:t>
            </a:r>
            <a:r>
              <a:rPr lang="en-US" b="1" dirty="0" err="1" smtClean="0">
                <a:latin typeface="Century Gothic" panose="020B0502020202020204" pitchFamily="34" charset="0"/>
              </a:rPr>
              <a:t>neues</a:t>
            </a:r>
            <a:r>
              <a:rPr lang="en-US" b="1" dirty="0" smtClean="0">
                <a:latin typeface="Century Gothic" panose="020B0502020202020204" pitchFamily="34" charset="0"/>
              </a:rPr>
              <a:t> Blatt Papier in </a:t>
            </a:r>
            <a:r>
              <a:rPr lang="en-US" b="1" dirty="0" err="1" smtClean="0">
                <a:latin typeface="Century Gothic" panose="020B0502020202020204" pitchFamily="34" charset="0"/>
              </a:rPr>
              <a:t>kompletten</a:t>
            </a:r>
            <a:r>
              <a:rPr lang="en-US" b="1" dirty="0" smtClean="0">
                <a:latin typeface="Century Gothic" panose="020B0502020202020204" pitchFamily="34" charset="0"/>
              </a:rPr>
              <a:t> </a:t>
            </a:r>
            <a:r>
              <a:rPr lang="en-US" b="1" smtClean="0">
                <a:latin typeface="Century Gothic" panose="020B0502020202020204" pitchFamily="34" charset="0"/>
              </a:rPr>
              <a:t>Sätzen: </a:t>
            </a:r>
            <a:endParaRPr lang="en-US" b="1" dirty="0" smtClean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  <a:p>
            <a:pPr marL="342900" indent="-342900">
              <a:buAutoNum type="arabicParenR"/>
            </a:pPr>
            <a:r>
              <a:rPr lang="en-US" dirty="0" smtClean="0">
                <a:latin typeface="Century Gothic" panose="020B0502020202020204" pitchFamily="34" charset="0"/>
              </a:rPr>
              <a:t>Was </a:t>
            </a:r>
            <a:r>
              <a:rPr lang="en-US" dirty="0" err="1" smtClean="0">
                <a:latin typeface="Century Gothic" panose="020B0502020202020204" pitchFamily="34" charset="0"/>
              </a:rPr>
              <a:t>für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en-US" dirty="0" err="1" smtClean="0">
                <a:latin typeface="Century Gothic" panose="020B0502020202020204" pitchFamily="34" charset="0"/>
              </a:rPr>
              <a:t>ein</a:t>
            </a:r>
            <a:r>
              <a:rPr lang="en-US" dirty="0" smtClean="0">
                <a:latin typeface="Century Gothic" panose="020B0502020202020204" pitchFamily="34" charset="0"/>
              </a:rPr>
              <a:t> Land </a:t>
            </a:r>
            <a:r>
              <a:rPr lang="en-US" dirty="0" err="1" smtClean="0">
                <a:latin typeface="Century Gothic" panose="020B0502020202020204" pitchFamily="34" charset="0"/>
              </a:rPr>
              <a:t>ist</a:t>
            </a:r>
            <a:r>
              <a:rPr lang="en-US" dirty="0" smtClean="0">
                <a:latin typeface="Century Gothic" panose="020B0502020202020204" pitchFamily="34" charset="0"/>
              </a:rPr>
              <a:t> die </a:t>
            </a:r>
            <a:r>
              <a:rPr lang="en-US" dirty="0" err="1" smtClean="0">
                <a:latin typeface="Century Gothic" panose="020B0502020202020204" pitchFamily="34" charset="0"/>
              </a:rPr>
              <a:t>Schweiz</a:t>
            </a:r>
            <a:r>
              <a:rPr lang="en-US" dirty="0" smtClean="0">
                <a:latin typeface="Century Gothic" panose="020B0502020202020204" pitchFamily="34" charset="0"/>
              </a:rPr>
              <a:t>?</a:t>
            </a: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2)  </a:t>
            </a:r>
            <a:r>
              <a:rPr lang="en-US" dirty="0" err="1" smtClean="0">
                <a:latin typeface="Century Gothic" panose="020B0502020202020204" pitchFamily="34" charset="0"/>
              </a:rPr>
              <a:t>Welche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en-US" dirty="0" err="1" smtClean="0">
                <a:latin typeface="Century Gothic" panose="020B0502020202020204" pitchFamily="34" charset="0"/>
              </a:rPr>
              <a:t>Sprachen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en-US" dirty="0" err="1" smtClean="0">
                <a:latin typeface="Century Gothic" panose="020B0502020202020204" pitchFamily="34" charset="0"/>
              </a:rPr>
              <a:t>spricht</a:t>
            </a:r>
            <a:r>
              <a:rPr lang="en-US" dirty="0" smtClean="0">
                <a:latin typeface="Century Gothic" panose="020B0502020202020204" pitchFamily="34" charset="0"/>
              </a:rPr>
              <a:t> man </a:t>
            </a:r>
            <a:r>
              <a:rPr lang="en-US" dirty="0" err="1" smtClean="0">
                <a:latin typeface="Century Gothic" panose="020B0502020202020204" pitchFamily="34" charset="0"/>
              </a:rPr>
              <a:t>dort</a:t>
            </a:r>
            <a:r>
              <a:rPr lang="en-US" dirty="0" smtClean="0">
                <a:latin typeface="Century Gothic" panose="020B0502020202020204" pitchFamily="34" charset="0"/>
              </a:rPr>
              <a:t>? </a:t>
            </a:r>
            <a:r>
              <a:rPr lang="en-US" dirty="0" err="1" smtClean="0">
                <a:latin typeface="Century Gothic" panose="020B0502020202020204" pitchFamily="34" charset="0"/>
              </a:rPr>
              <a:t>Wie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en-US" dirty="0" err="1" smtClean="0">
                <a:latin typeface="Century Gothic" panose="020B0502020202020204" pitchFamily="34" charset="0"/>
              </a:rPr>
              <a:t>sind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en-US" dirty="0" err="1" smtClean="0">
                <a:latin typeface="Century Gothic" panose="020B0502020202020204" pitchFamily="34" charset="0"/>
              </a:rPr>
              <a:t>sie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en-US" dirty="0" err="1" smtClean="0">
                <a:latin typeface="Century Gothic" panose="020B0502020202020204" pitchFamily="34" charset="0"/>
              </a:rPr>
              <a:t>verteilt</a:t>
            </a:r>
            <a:r>
              <a:rPr lang="en-US" dirty="0" smtClean="0">
                <a:latin typeface="Century Gothic" panose="020B0502020202020204" pitchFamily="34" charset="0"/>
              </a:rPr>
              <a:t> (distributed)? </a:t>
            </a: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3)   </a:t>
            </a:r>
            <a:r>
              <a:rPr lang="en-US" dirty="0" err="1" smtClean="0">
                <a:latin typeface="Century Gothic" panose="020B0502020202020204" pitchFamily="34" charset="0"/>
              </a:rPr>
              <a:t>Wie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en-US" dirty="0" err="1" smtClean="0">
                <a:latin typeface="Century Gothic" panose="020B0502020202020204" pitchFamily="34" charset="0"/>
              </a:rPr>
              <a:t>hei</a:t>
            </a:r>
            <a:r>
              <a:rPr lang="el-GR" dirty="0" smtClean="0">
                <a:latin typeface="Century Gothic" panose="020B0502020202020204" pitchFamily="34" charset="0"/>
              </a:rPr>
              <a:t>β</a:t>
            </a:r>
            <a:r>
              <a:rPr lang="en-US" dirty="0" err="1" smtClean="0">
                <a:latin typeface="Century Gothic" panose="020B0502020202020204" pitchFamily="34" charset="0"/>
              </a:rPr>
              <a:t>en</a:t>
            </a:r>
            <a:r>
              <a:rPr lang="en-US" dirty="0" smtClean="0">
                <a:latin typeface="Century Gothic" panose="020B0502020202020204" pitchFamily="34" charset="0"/>
              </a:rPr>
              <a:t> die </a:t>
            </a:r>
            <a:r>
              <a:rPr lang="en-US" dirty="0" err="1" smtClean="0">
                <a:latin typeface="Century Gothic" panose="020B0502020202020204" pitchFamily="34" charset="0"/>
              </a:rPr>
              <a:t>grö</a:t>
            </a:r>
            <a:r>
              <a:rPr lang="el-GR" dirty="0" smtClean="0">
                <a:latin typeface="Century Gothic" panose="020B0502020202020204" pitchFamily="34" charset="0"/>
              </a:rPr>
              <a:t>β</a:t>
            </a:r>
            <a:r>
              <a:rPr lang="en-US" dirty="0" smtClean="0">
                <a:latin typeface="Century Gothic" panose="020B0502020202020204" pitchFamily="34" charset="0"/>
              </a:rPr>
              <a:t>ten </a:t>
            </a:r>
            <a:r>
              <a:rPr lang="en-US" dirty="0" err="1" smtClean="0">
                <a:latin typeface="Century Gothic" panose="020B0502020202020204" pitchFamily="34" charset="0"/>
              </a:rPr>
              <a:t>Städte</a:t>
            </a:r>
            <a:r>
              <a:rPr lang="en-US" dirty="0" smtClean="0">
                <a:latin typeface="Century Gothic" panose="020B0502020202020204" pitchFamily="34" charset="0"/>
              </a:rPr>
              <a:t>? </a:t>
            </a: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4)   </a:t>
            </a:r>
            <a:r>
              <a:rPr lang="en-US" dirty="0" err="1" smtClean="0">
                <a:latin typeface="Century Gothic" panose="020B0502020202020204" pitchFamily="34" charset="0"/>
              </a:rPr>
              <a:t>Wann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en-US" dirty="0" err="1" smtClean="0">
                <a:latin typeface="Century Gothic" panose="020B0502020202020204" pitchFamily="34" charset="0"/>
              </a:rPr>
              <a:t>wurde</a:t>
            </a:r>
            <a:r>
              <a:rPr lang="en-US" dirty="0" smtClean="0">
                <a:latin typeface="Century Gothic" panose="020B0502020202020204" pitchFamily="34" charset="0"/>
              </a:rPr>
              <a:t> die </a:t>
            </a:r>
            <a:r>
              <a:rPr lang="en-US" dirty="0" err="1" smtClean="0">
                <a:latin typeface="Century Gothic" panose="020B0502020202020204" pitchFamily="34" charset="0"/>
              </a:rPr>
              <a:t>Schweiz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en-US" dirty="0" err="1" smtClean="0">
                <a:latin typeface="Century Gothic" panose="020B0502020202020204" pitchFamily="34" charset="0"/>
              </a:rPr>
              <a:t>gegr</a:t>
            </a:r>
            <a:r>
              <a:rPr lang="en-US" dirty="0" err="1" smtClean="0">
                <a:latin typeface="Century Gothic" panose="020B0502020202020204" pitchFamily="34" charset="0"/>
              </a:rPr>
              <a:t>ündet</a:t>
            </a:r>
            <a:r>
              <a:rPr lang="en-US" dirty="0" smtClean="0">
                <a:latin typeface="Century Gothic" panose="020B0502020202020204" pitchFamily="34" charset="0"/>
              </a:rPr>
              <a:t> (founded)? </a:t>
            </a:r>
            <a:r>
              <a:rPr lang="en-US" dirty="0" err="1" smtClean="0">
                <a:latin typeface="Century Gothic" panose="020B0502020202020204" pitchFamily="34" charset="0"/>
              </a:rPr>
              <a:t>Wie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en-US" dirty="0" err="1" smtClean="0">
                <a:latin typeface="Century Gothic" panose="020B0502020202020204" pitchFamily="34" charset="0"/>
              </a:rPr>
              <a:t>hei</a:t>
            </a:r>
            <a:r>
              <a:rPr lang="el-GR" dirty="0" smtClean="0">
                <a:latin typeface="Century Gothic" panose="020B0502020202020204" pitchFamily="34" charset="0"/>
              </a:rPr>
              <a:t>β</a:t>
            </a:r>
            <a:r>
              <a:rPr lang="en-US" dirty="0" err="1" smtClean="0">
                <a:latin typeface="Century Gothic" panose="020B0502020202020204" pitchFamily="34" charset="0"/>
              </a:rPr>
              <a:t>en</a:t>
            </a:r>
            <a:r>
              <a:rPr lang="en-US" dirty="0" smtClean="0">
                <a:latin typeface="Century Gothic" panose="020B0502020202020204" pitchFamily="34" charset="0"/>
              </a:rPr>
              <a:t> die </a:t>
            </a:r>
            <a:r>
              <a:rPr lang="en-US" dirty="0" err="1" smtClean="0">
                <a:latin typeface="Century Gothic" panose="020B0502020202020204" pitchFamily="34" charset="0"/>
              </a:rPr>
              <a:t>ersten</a:t>
            </a:r>
            <a:r>
              <a:rPr lang="en-US" dirty="0" smtClean="0">
                <a:latin typeface="Century Gothic" panose="020B0502020202020204" pitchFamily="34" charset="0"/>
              </a:rPr>
              <a:t> 	</a:t>
            </a:r>
            <a:r>
              <a:rPr lang="en-US" dirty="0" err="1" smtClean="0">
                <a:latin typeface="Century Gothic" panose="020B0502020202020204" pitchFamily="34" charset="0"/>
              </a:rPr>
              <a:t>Kantone</a:t>
            </a:r>
            <a:r>
              <a:rPr lang="en-US" dirty="0" smtClean="0">
                <a:latin typeface="Century Gothic" panose="020B0502020202020204" pitchFamily="34" charset="0"/>
              </a:rPr>
              <a:t>?</a:t>
            </a: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5)   </a:t>
            </a:r>
            <a:r>
              <a:rPr lang="en-US" dirty="0" err="1" smtClean="0">
                <a:latin typeface="Century Gothic" panose="020B0502020202020204" pitchFamily="34" charset="0"/>
              </a:rPr>
              <a:t>Wie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en-US" dirty="0" err="1" smtClean="0">
                <a:latin typeface="Century Gothic" panose="020B0502020202020204" pitchFamily="34" charset="0"/>
              </a:rPr>
              <a:t>ist</a:t>
            </a:r>
            <a:r>
              <a:rPr lang="en-US" dirty="0" smtClean="0">
                <a:latin typeface="Century Gothic" panose="020B0502020202020204" pitchFamily="34" charset="0"/>
              </a:rPr>
              <a:t> die </a:t>
            </a:r>
            <a:r>
              <a:rPr lang="en-US" dirty="0" err="1" smtClean="0">
                <a:latin typeface="Century Gothic" panose="020B0502020202020204" pitchFamily="34" charset="0"/>
              </a:rPr>
              <a:t>Schweiz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en-US" dirty="0" err="1" smtClean="0">
                <a:latin typeface="Century Gothic" panose="020B0502020202020204" pitchFamily="34" charset="0"/>
              </a:rPr>
              <a:t>politisch</a:t>
            </a:r>
            <a:r>
              <a:rPr lang="en-US" dirty="0" smtClean="0">
                <a:latin typeface="Century Gothic" panose="020B0502020202020204" pitchFamily="34" charset="0"/>
              </a:rPr>
              <a:t>? </a:t>
            </a:r>
            <a:r>
              <a:rPr lang="en-US" dirty="0" err="1" smtClean="0">
                <a:latin typeface="Century Gothic" panose="020B0502020202020204" pitchFamily="34" charset="0"/>
              </a:rPr>
              <a:t>Welchen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en-US" dirty="0" err="1" smtClean="0">
                <a:latin typeface="Century Gothic" panose="020B0502020202020204" pitchFamily="34" charset="0"/>
              </a:rPr>
              <a:t>Organisationen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en-US" dirty="0" err="1" smtClean="0">
                <a:latin typeface="Century Gothic" panose="020B0502020202020204" pitchFamily="34" charset="0"/>
              </a:rPr>
              <a:t>gehört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en-US" dirty="0" err="1" smtClean="0">
                <a:latin typeface="Century Gothic" panose="020B0502020202020204" pitchFamily="34" charset="0"/>
              </a:rPr>
              <a:t>sie</a:t>
            </a:r>
            <a:r>
              <a:rPr lang="en-US" dirty="0" smtClean="0">
                <a:latin typeface="Century Gothic" panose="020B0502020202020204" pitchFamily="34" charset="0"/>
              </a:rPr>
              <a:t> 	(</a:t>
            </a:r>
            <a:r>
              <a:rPr lang="en-US" dirty="0" err="1" smtClean="0">
                <a:latin typeface="Century Gothic" panose="020B0502020202020204" pitchFamily="34" charset="0"/>
              </a:rPr>
              <a:t>nicht</a:t>
            </a:r>
            <a:r>
              <a:rPr lang="en-US" dirty="0" smtClean="0">
                <a:latin typeface="Century Gothic" panose="020B0502020202020204" pitchFamily="34" charset="0"/>
              </a:rPr>
              <a:t>)  an?    (</a:t>
            </a:r>
            <a:r>
              <a:rPr lang="en-US" dirty="0" err="1" smtClean="0">
                <a:latin typeface="Century Gothic" panose="020B0502020202020204" pitchFamily="34" charset="0"/>
              </a:rPr>
              <a:t>ange</a:t>
            </a:r>
            <a:r>
              <a:rPr lang="en-US" dirty="0" err="1" smtClean="0">
                <a:latin typeface="Century Gothic" panose="020B0502020202020204" pitchFamily="34" charset="0"/>
              </a:rPr>
              <a:t>hören</a:t>
            </a:r>
            <a:r>
              <a:rPr lang="en-US" dirty="0" smtClean="0">
                <a:latin typeface="Century Gothic" panose="020B0502020202020204" pitchFamily="34" charset="0"/>
              </a:rPr>
              <a:t> = to be a member of)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 </a:t>
            </a:r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6)  </a:t>
            </a:r>
            <a:r>
              <a:rPr lang="en-US" dirty="0" err="1" smtClean="0">
                <a:latin typeface="Century Gothic" panose="020B0502020202020204" pitchFamily="34" charset="0"/>
              </a:rPr>
              <a:t>Wof</a:t>
            </a:r>
            <a:r>
              <a:rPr lang="en-US" dirty="0" err="1" smtClean="0">
                <a:latin typeface="Century Gothic" panose="020B0502020202020204" pitchFamily="34" charset="0"/>
              </a:rPr>
              <a:t>ür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en-US" dirty="0" err="1" smtClean="0">
                <a:latin typeface="Century Gothic" panose="020B0502020202020204" pitchFamily="34" charset="0"/>
              </a:rPr>
              <a:t>ist</a:t>
            </a:r>
            <a:r>
              <a:rPr lang="en-US" dirty="0" smtClean="0">
                <a:latin typeface="Century Gothic" panose="020B0502020202020204" pitchFamily="34" charset="0"/>
              </a:rPr>
              <a:t> die </a:t>
            </a:r>
            <a:r>
              <a:rPr lang="en-US" dirty="0" err="1" smtClean="0">
                <a:latin typeface="Century Gothic" panose="020B0502020202020204" pitchFamily="34" charset="0"/>
              </a:rPr>
              <a:t>Schweiz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en-US" dirty="0" err="1" smtClean="0">
                <a:latin typeface="Century Gothic" panose="020B0502020202020204" pitchFamily="34" charset="0"/>
              </a:rPr>
              <a:t>bekannt</a:t>
            </a:r>
            <a:r>
              <a:rPr lang="en-US" dirty="0" smtClean="0">
                <a:latin typeface="Century Gothic" panose="020B0502020202020204" pitchFamily="34" charset="0"/>
              </a:rPr>
              <a:t>? </a:t>
            </a: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7)  </a:t>
            </a:r>
            <a:r>
              <a:rPr lang="en-US" dirty="0" err="1" smtClean="0">
                <a:latin typeface="Century Gothic" panose="020B0502020202020204" pitchFamily="34" charset="0"/>
              </a:rPr>
              <a:t>Wof</a:t>
            </a:r>
            <a:r>
              <a:rPr lang="en-US" dirty="0" err="1" smtClean="0">
                <a:latin typeface="Century Gothic" panose="020B0502020202020204" pitchFamily="34" charset="0"/>
              </a:rPr>
              <a:t>ür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en-US" dirty="0" err="1" smtClean="0">
                <a:latin typeface="Century Gothic" panose="020B0502020202020204" pitchFamily="34" charset="0"/>
              </a:rPr>
              <a:t>ist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en-US" dirty="0" err="1" smtClean="0">
                <a:latin typeface="Century Gothic" panose="020B0502020202020204" pitchFamily="34" charset="0"/>
              </a:rPr>
              <a:t>Genf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en-US" dirty="0" err="1" smtClean="0">
                <a:latin typeface="Century Gothic" panose="020B0502020202020204" pitchFamily="34" charset="0"/>
              </a:rPr>
              <a:t>bekannt</a:t>
            </a:r>
            <a:r>
              <a:rPr lang="en-US" dirty="0" smtClean="0">
                <a:latin typeface="Century Gothic" panose="020B0502020202020204" pitchFamily="34" charset="0"/>
              </a:rPr>
              <a:t>? </a:t>
            </a: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8)  Was </a:t>
            </a:r>
            <a:r>
              <a:rPr lang="en-US" dirty="0" err="1" smtClean="0">
                <a:latin typeface="Century Gothic" panose="020B0502020202020204" pitchFamily="34" charset="0"/>
              </a:rPr>
              <a:t>sagen</a:t>
            </a:r>
            <a:r>
              <a:rPr lang="en-US" dirty="0" smtClean="0">
                <a:latin typeface="Century Gothic" panose="020B0502020202020204" pitchFamily="34" charset="0"/>
              </a:rPr>
              <a:t> Fu</a:t>
            </a:r>
            <a:r>
              <a:rPr lang="el-GR" dirty="0" smtClean="0">
                <a:latin typeface="Century Gothic" panose="020B0502020202020204" pitchFamily="34" charset="0"/>
              </a:rPr>
              <a:t>β</a:t>
            </a:r>
            <a:r>
              <a:rPr lang="en-US" dirty="0" err="1" smtClean="0">
                <a:latin typeface="Century Gothic" panose="020B0502020202020204" pitchFamily="34" charset="0"/>
              </a:rPr>
              <a:t>ballfans</a:t>
            </a:r>
            <a:r>
              <a:rPr lang="en-US" dirty="0" smtClean="0">
                <a:latin typeface="Century Gothic" panose="020B0502020202020204" pitchFamily="34" charset="0"/>
              </a:rPr>
              <a:t>, </a:t>
            </a:r>
            <a:r>
              <a:rPr lang="en-US" dirty="0" err="1" smtClean="0">
                <a:latin typeface="Century Gothic" panose="020B0502020202020204" pitchFamily="34" charset="0"/>
              </a:rPr>
              <a:t>wenn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en-US" dirty="0" err="1" smtClean="0">
                <a:latin typeface="Century Gothic" panose="020B0502020202020204" pitchFamily="34" charset="0"/>
              </a:rPr>
              <a:t>sie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en-US" dirty="0" err="1" smtClean="0">
                <a:latin typeface="Century Gothic" panose="020B0502020202020204" pitchFamily="34" charset="0"/>
              </a:rPr>
              <a:t>wollen</a:t>
            </a:r>
            <a:r>
              <a:rPr lang="en-US" dirty="0" smtClean="0">
                <a:latin typeface="Century Gothic" panose="020B0502020202020204" pitchFamily="34" charset="0"/>
              </a:rPr>
              <a:t>, </a:t>
            </a:r>
            <a:r>
              <a:rPr lang="en-US" dirty="0" err="1" smtClean="0">
                <a:latin typeface="Century Gothic" panose="020B0502020202020204" pitchFamily="34" charset="0"/>
              </a:rPr>
              <a:t>dass</a:t>
            </a:r>
            <a:r>
              <a:rPr lang="en-US" dirty="0" smtClean="0">
                <a:latin typeface="Century Gothic" panose="020B0502020202020204" pitchFamily="34" charset="0"/>
              </a:rPr>
              <a:t> die </a:t>
            </a:r>
            <a:r>
              <a:rPr lang="en-US" dirty="0" err="1" smtClean="0">
                <a:latin typeface="Century Gothic" panose="020B0502020202020204" pitchFamily="34" charset="0"/>
              </a:rPr>
              <a:t>Schweiz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en-US" dirty="0" err="1" smtClean="0">
                <a:latin typeface="Century Gothic" panose="020B0502020202020204" pitchFamily="34" charset="0"/>
              </a:rPr>
              <a:t>gewinnt</a:t>
            </a:r>
            <a:r>
              <a:rPr lang="en-US" dirty="0" smtClean="0">
                <a:latin typeface="Century Gothic" panose="020B0502020202020204" pitchFamily="34" charset="0"/>
              </a:rPr>
              <a:t>? </a:t>
            </a:r>
            <a:endParaRPr lang="en-US" dirty="0" smtClean="0">
              <a:latin typeface="Century Gothic" panose="020B0502020202020204" pitchFamily="34" charset="0"/>
            </a:endParaRPr>
          </a:p>
          <a:p>
            <a:pPr marL="342900" indent="-342900">
              <a:buAutoNum type="arabicParenR"/>
            </a:pP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170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76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Enumclaw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Alysha Holmquist</dc:creator>
  <cp:lastModifiedBy>Alysha Holmquist</cp:lastModifiedBy>
  <cp:revision>3</cp:revision>
  <dcterms:created xsi:type="dcterms:W3CDTF">2017-03-02T15:58:28Z</dcterms:created>
  <dcterms:modified xsi:type="dcterms:W3CDTF">2017-03-02T16:11:55Z</dcterms:modified>
</cp:coreProperties>
</file>